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2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2/26/24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26/02/2024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032449" cy="2740059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bg-BG" sz="2300" dirty="0">
                <a:solidFill>
                  <a:srgbClr val="58595B"/>
                </a:solidFill>
              </a:rPr>
              <a:t>Гордеем се с</a:t>
            </a:r>
            <a:r>
              <a:rPr lang="bg-BG" sz="2300" b="1" dirty="0">
                <a:solidFill>
                  <a:schemeClr val="tx1"/>
                </a:solidFill>
              </a:rPr>
              <a:t> </a:t>
            </a:r>
            <a:r>
              <a:rPr lang="bg-BG" sz="2300" b="1">
                <a:solidFill>
                  <a:schemeClr val="tx1"/>
                </a:solidFill>
              </a:rPr>
              <a:t>Диамантения</a:t>
            </a:r>
            <a:r>
              <a:rPr lang="bg-BG" sz="2300">
                <a:solidFill>
                  <a:srgbClr val="58595B"/>
                </a:solidFill>
              </a:rPr>
              <a:t> </a:t>
            </a:r>
            <a:r>
              <a:rPr lang="bg-BG" sz="2300" dirty="0">
                <a:solidFill>
                  <a:srgbClr val="58595B"/>
                </a:solidFill>
              </a:rPr>
              <a:t>си статут от наградите </a:t>
            </a:r>
            <a:r>
              <a:rPr lang="en-AU" sz="2300" dirty="0">
                <a:solidFill>
                  <a:srgbClr val="58595B"/>
                </a:solidFill>
              </a:rPr>
              <a:t>ESO ANGELS</a:t>
            </a:r>
            <a:r>
              <a:rPr lang="bg-BG" sz="2300" dirty="0">
                <a:solidFill>
                  <a:srgbClr val="58595B"/>
                </a:solidFill>
              </a:rPr>
              <a:t>, и че сме формално признати за отличното ни качество на грижа за пациенти с инсулт</a:t>
            </a:r>
            <a:r>
              <a:rPr lang="en-GB" sz="2300" dirty="0">
                <a:solidFill>
                  <a:srgbClr val="58595B"/>
                </a:solidFill>
              </a:rPr>
              <a:t>. 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90" y="2001673"/>
            <a:ext cx="2321362" cy="3110422"/>
          </a:xfrm>
          <a:prstGeom prst="rect">
            <a:avLst/>
          </a:prstGeom>
        </p:spPr>
      </p:pic>
      <p:sp>
        <p:nvSpPr>
          <p:cNvPr id="2" name="Content Placeholder 13">
            <a:extLst>
              <a:ext uri="{FF2B5EF4-FFF2-40B4-BE49-F238E27FC236}">
                <a16:creationId xmlns:a16="http://schemas.microsoft.com/office/drawing/2014/main" id="{6DF86450-9025-FA83-CBBE-3ADA0A9BCBE3}"/>
              </a:ext>
            </a:extLst>
          </p:cNvPr>
          <p:cNvSpPr txBox="1">
            <a:spLocks/>
          </p:cNvSpPr>
          <p:nvPr/>
        </p:nvSpPr>
        <p:spPr>
          <a:xfrm>
            <a:off x="2558854" y="529065"/>
            <a:ext cx="2085079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id="{85A881A5-B0A2-F120-538A-805A557381B7}"/>
              </a:ext>
            </a:extLst>
          </p:cNvPr>
          <p:cNvSpPr txBox="1">
            <a:spLocks/>
          </p:cNvSpPr>
          <p:nvPr/>
        </p:nvSpPr>
        <p:spPr>
          <a:xfrm>
            <a:off x="539477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bg-BG" sz="4000" kern="0" dirty="0">
                <a:solidFill>
                  <a:schemeClr val="tx1"/>
                </a:solidFill>
                <a:effectLst/>
                <a:latin typeface="AngelinaLatCyr" pitchFamily="2" charset="0"/>
                <a:ea typeface="Times New Roman" panose="02020603050405020304" pitchFamily="18" charset="0"/>
              </a:rPr>
              <a:t>Награди</a:t>
            </a:r>
            <a:r>
              <a:rPr lang="en-AU" sz="5400" dirty="0">
                <a:effectLst/>
              </a:rPr>
              <a:t> </a:t>
            </a:r>
            <a:endParaRPr lang="en-GB" sz="5800" spc="-80" dirty="0">
              <a:solidFill>
                <a:schemeClr val="tx1"/>
              </a:solidFill>
              <a:latin typeface="Angelina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1076</TotalTime>
  <Words>46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Angelina</vt:lpstr>
      <vt:lpstr>AngelinaLatCyr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532</cp:revision>
  <dcterms:created xsi:type="dcterms:W3CDTF">2016-03-24T07:27:19Z</dcterms:created>
  <dcterms:modified xsi:type="dcterms:W3CDTF">2024-02-26T10:44:17Z</dcterms:modified>
</cp:coreProperties>
</file>